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gnard" initials="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FA460-4B4F-4348-81D3-10408AFCA481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459A-A02B-4D4B-B1D2-A2DAF7DD6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48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avons ici un schéma très général sur le gouvernement pastoral du diocèse de Toulouse.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Notre réflexion sur «  territoire et mission » qui a donné lieu à un texte « Horizons nouveaux pour une nouvelle évangélisation » nous a conduit à envisager quelques réformes.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sur la dimension territoriale du gouvernement pastoral du diocèse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Sur la dimension transversale du gouvernement pastoral du diocèse</a:t>
            </a:r>
          </a:p>
          <a:p>
            <a:endParaRPr lang="fr-FR" dirty="0"/>
          </a:p>
          <a:p>
            <a:r>
              <a:rPr lang="fr-FR" dirty="0" smtClean="0"/>
              <a:t>Cela nous a conduit a préciser la mission de certaines fonctions:  la mission des vicaires épiscopaux, celles des doyens, des Equipes d’Animation Pastorales, des Laïcs en Mission Ecclésiale. 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0459A-A02B-4D4B-B1D2-A2DAF7DD6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2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11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6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96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4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74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03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10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0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31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30C4-AAEF-4A3A-B5E9-55250FA26593}" type="datetimeFigureOut">
              <a:rPr lang="fr-FR" smtClean="0"/>
              <a:t>25/11/2014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07FD-E397-4292-8040-799E3E915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64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4Curieetservices.pptx" TargetMode="External"/><Relationship Id="rId3" Type="http://schemas.openxmlformats.org/officeDocument/2006/relationships/hyperlink" Target="5Fonctionsminist&#232;res.pptx" TargetMode="External"/><Relationship Id="rId7" Type="http://schemas.openxmlformats.org/officeDocument/2006/relationships/hyperlink" Target="2Doyenn&#233;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1GroupeTerritoire.pptx" TargetMode="External"/><Relationship Id="rId5" Type="http://schemas.openxmlformats.org/officeDocument/2006/relationships/hyperlink" Target="3Groupeslocaux.pptx" TargetMode="External"/><Relationship Id="rId4" Type="http://schemas.openxmlformats.org/officeDocument/2006/relationships/hyperlink" Target="3Ensemblesparoissiauxparoiss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4704" y="207950"/>
            <a:ext cx="7147981" cy="454510"/>
          </a:xfrm>
        </p:spPr>
        <p:txBody>
          <a:bodyPr>
            <a:noAutofit/>
          </a:bodyPr>
          <a:lstStyle/>
          <a:p>
            <a:r>
              <a:rPr lang="fr-FR" sz="2000" b="1" dirty="0"/>
              <a:t>D</a:t>
            </a:r>
            <a:r>
              <a:rPr lang="fr-FR" sz="2000" b="1" dirty="0" smtClean="0"/>
              <a:t>iocèse de Toulouse : Pour l’annonce de l’Évangile</a:t>
            </a:r>
            <a:endParaRPr lang="fr-FR" sz="20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3207874" y="1077959"/>
            <a:ext cx="2870954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instances au service de la communion </a:t>
            </a:r>
          </a:p>
          <a:p>
            <a:pPr algn="ctr"/>
            <a:r>
              <a:rPr lang="fr-FR" b="1" dirty="0" smtClean="0"/>
              <a:t>et de la mission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</a:t>
            </a:r>
          </a:p>
          <a:p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9234151" y="662460"/>
            <a:ext cx="2747053" cy="5078313"/>
          </a:xfrm>
          <a:prstGeom prst="rect">
            <a:avLst/>
          </a:prstGeom>
          <a:solidFill>
            <a:srgbClr val="FFC1F2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hlinkClick r:id="rId3" action="ppaction://hlinkpres?slideindex=1&amp;slidetitle="/>
              </a:rPr>
              <a:t>Des ministères, des offices, des services (5)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  L’Evêque du diocèse</a:t>
            </a:r>
            <a:endParaRPr lang="fr-FR" dirty="0"/>
          </a:p>
          <a:p>
            <a:r>
              <a:rPr lang="fr-FR" dirty="0" smtClean="0"/>
              <a:t>  Prêtres </a:t>
            </a:r>
            <a:endParaRPr lang="fr-FR" dirty="0"/>
          </a:p>
          <a:p>
            <a:r>
              <a:rPr lang="fr-FR" dirty="0"/>
              <a:t>  Diacres</a:t>
            </a:r>
          </a:p>
          <a:p>
            <a:r>
              <a:rPr lang="fr-FR" dirty="0"/>
              <a:t>  Laïcs</a:t>
            </a:r>
          </a:p>
          <a:p>
            <a:r>
              <a:rPr lang="fr-FR" dirty="0"/>
              <a:t>  </a:t>
            </a:r>
          </a:p>
          <a:p>
            <a:r>
              <a:rPr lang="fr-FR" dirty="0" smtClean="0"/>
              <a:t>  Vicaires épiscopaux</a:t>
            </a:r>
          </a:p>
          <a:p>
            <a:r>
              <a:rPr lang="fr-FR" dirty="0" smtClean="0"/>
              <a:t>  Doyens</a:t>
            </a:r>
          </a:p>
          <a:p>
            <a:r>
              <a:rPr lang="fr-FR" dirty="0"/>
              <a:t> </a:t>
            </a:r>
            <a:r>
              <a:rPr lang="fr-FR" dirty="0" smtClean="0"/>
              <a:t> Curés</a:t>
            </a:r>
          </a:p>
          <a:p>
            <a:r>
              <a:rPr lang="fr-FR" dirty="0"/>
              <a:t> </a:t>
            </a:r>
            <a:r>
              <a:rPr lang="fr-FR" dirty="0" smtClean="0"/>
              <a:t> Vicaires paroissiaux</a:t>
            </a:r>
          </a:p>
          <a:p>
            <a:r>
              <a:rPr lang="fr-FR" dirty="0"/>
              <a:t> </a:t>
            </a:r>
            <a:r>
              <a:rPr lang="fr-FR" dirty="0" smtClean="0"/>
              <a:t> Aumôniers</a:t>
            </a:r>
          </a:p>
          <a:p>
            <a:r>
              <a:rPr lang="fr-FR" dirty="0"/>
              <a:t> </a:t>
            </a:r>
            <a:r>
              <a:rPr lang="fr-FR" dirty="0" smtClean="0"/>
              <a:t> Responsables de services</a:t>
            </a:r>
          </a:p>
          <a:p>
            <a:r>
              <a:rPr lang="fr-FR" dirty="0" smtClean="0"/>
              <a:t>  Laïcs en Mission Ecclésiale   </a:t>
            </a:r>
          </a:p>
          <a:p>
            <a:r>
              <a:rPr lang="fr-FR" dirty="0"/>
              <a:t> </a:t>
            </a:r>
            <a:r>
              <a:rPr lang="fr-FR" dirty="0" smtClean="0"/>
              <a:t> Responsables d’équipes</a:t>
            </a:r>
          </a:p>
          <a:p>
            <a:endParaRPr lang="fr-FR" dirty="0" smtClean="0"/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1424" y="1031232"/>
            <a:ext cx="283511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communautés </a:t>
            </a:r>
          </a:p>
          <a:p>
            <a:pPr algn="ctr"/>
            <a:r>
              <a:rPr lang="fr-FR" b="1" dirty="0" smtClean="0"/>
              <a:t>de fidèles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3" name="Sous-titre 2"/>
          <p:cNvSpPr txBox="1">
            <a:spLocks/>
          </p:cNvSpPr>
          <p:nvPr/>
        </p:nvSpPr>
        <p:spPr>
          <a:xfrm>
            <a:off x="341404" y="2608000"/>
            <a:ext cx="2543464" cy="823889"/>
          </a:xfrm>
          <a:prstGeom prst="rect">
            <a:avLst/>
          </a:prstGeom>
          <a:solidFill>
            <a:srgbClr val="00B050">
              <a:alpha val="41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hlinkClick r:id="rId4" action="ppaction://hlinkpres?slideindex=1&amp;slidetitle="/>
              </a:rPr>
              <a:t>Paroisses</a:t>
            </a:r>
            <a:r>
              <a:rPr lang="fr-FR" sz="1800" dirty="0" smtClean="0"/>
              <a:t> (3)</a:t>
            </a:r>
          </a:p>
          <a:p>
            <a:r>
              <a:rPr lang="fr-FR" sz="1800" dirty="0" smtClean="0"/>
              <a:t>Et ensembles paroissiaux </a:t>
            </a:r>
            <a:endParaRPr lang="fr-FR" sz="1800" dirty="0"/>
          </a:p>
        </p:txBody>
      </p:sp>
      <p:sp>
        <p:nvSpPr>
          <p:cNvPr id="34" name="Sous-titre 2"/>
          <p:cNvSpPr txBox="1">
            <a:spLocks/>
          </p:cNvSpPr>
          <p:nvPr/>
        </p:nvSpPr>
        <p:spPr>
          <a:xfrm>
            <a:off x="303559" y="4096402"/>
            <a:ext cx="2581309" cy="926297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/>
              <a:t>Groupes, </a:t>
            </a:r>
            <a:r>
              <a:rPr lang="fr-FR" sz="1800" dirty="0" smtClean="0">
                <a:hlinkClick r:id="rId5" action="ppaction://hlinkpres?slideindex=1&amp;slidetitle="/>
              </a:rPr>
              <a:t>fraternités</a:t>
            </a:r>
            <a:r>
              <a:rPr lang="fr-FR" sz="1800" dirty="0" smtClean="0"/>
              <a:t>, équipes, cellules etc. (3)</a:t>
            </a:r>
            <a:endParaRPr lang="fr-FR" sz="1800" dirty="0"/>
          </a:p>
        </p:txBody>
      </p:sp>
      <p:sp>
        <p:nvSpPr>
          <p:cNvPr id="38" name="Sous-titre 2"/>
          <p:cNvSpPr txBox="1">
            <a:spLocks/>
          </p:cNvSpPr>
          <p:nvPr/>
        </p:nvSpPr>
        <p:spPr>
          <a:xfrm>
            <a:off x="3335871" y="2440883"/>
            <a:ext cx="2898712" cy="581467"/>
          </a:xfrm>
          <a:prstGeom prst="rect">
            <a:avLst/>
          </a:prstGeom>
          <a:solidFill>
            <a:schemeClr val="accent2">
              <a:alpha val="41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hlinkClick r:id="rId6" action="ppaction://hlinkpres?slideindex=1&amp;slidetitle="/>
              </a:rPr>
              <a:t>Groupes</a:t>
            </a:r>
            <a:r>
              <a:rPr lang="fr-FR" sz="1800" dirty="0" smtClean="0"/>
              <a:t> prêtres/diacres par territoires (1)</a:t>
            </a:r>
            <a:endParaRPr lang="fr-FR" sz="1800" dirty="0"/>
          </a:p>
        </p:txBody>
      </p:sp>
      <p:sp>
        <p:nvSpPr>
          <p:cNvPr id="41" name="Sous-titre 2"/>
          <p:cNvSpPr txBox="1">
            <a:spLocks/>
          </p:cNvSpPr>
          <p:nvPr/>
        </p:nvSpPr>
        <p:spPr>
          <a:xfrm>
            <a:off x="3637009" y="3419273"/>
            <a:ext cx="1943611" cy="427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hlinkClick r:id="rId7" action="ppaction://hlinkpres?slideindex=1&amp;slidetitle="/>
              </a:rPr>
              <a:t>Doyennés</a:t>
            </a:r>
            <a:r>
              <a:rPr lang="fr-FR" sz="1800" dirty="0" smtClean="0"/>
              <a:t> </a:t>
            </a:r>
            <a:r>
              <a:rPr lang="fr-FR" sz="1800" dirty="0" smtClean="0">
                <a:hlinkClick r:id="rId7" action="ppaction://hlinkpres?slideindex=1&amp;slidetitle="/>
              </a:rPr>
              <a:t>(</a:t>
            </a:r>
            <a:r>
              <a:rPr lang="fr-FR" sz="1800" dirty="0" smtClean="0"/>
              <a:t>2)</a:t>
            </a:r>
            <a:endParaRPr lang="fr-FR" sz="1800" dirty="0"/>
          </a:p>
        </p:txBody>
      </p:sp>
      <p:sp>
        <p:nvSpPr>
          <p:cNvPr id="7" name="ZoneTexte 6"/>
          <p:cNvSpPr txBox="1"/>
          <p:nvPr/>
        </p:nvSpPr>
        <p:spPr>
          <a:xfrm>
            <a:off x="6460766" y="1077959"/>
            <a:ext cx="2111132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b="1" dirty="0" smtClean="0"/>
              <a:t>Des instances pour le gouvernement de l’Evêque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43" name="Sous-titre 2"/>
          <p:cNvSpPr txBox="1">
            <a:spLocks/>
          </p:cNvSpPr>
          <p:nvPr/>
        </p:nvSpPr>
        <p:spPr>
          <a:xfrm>
            <a:off x="6963164" y="3846385"/>
            <a:ext cx="2008102" cy="473741"/>
          </a:xfrm>
          <a:prstGeom prst="rect">
            <a:avLst/>
          </a:prstGeom>
          <a:solidFill>
            <a:schemeClr val="accent2">
              <a:lumMod val="50000"/>
              <a:alpha val="41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hlinkClick r:id="rId8" action="ppaction://hlinkpres?slideindex=1&amp;slidetitle="/>
              </a:rPr>
              <a:t>Services</a:t>
            </a:r>
            <a:r>
              <a:rPr lang="fr-FR" sz="1600" dirty="0" smtClean="0"/>
              <a:t> Diocésains (4)</a:t>
            </a:r>
            <a:endParaRPr lang="fr-FR" sz="1600" dirty="0"/>
          </a:p>
        </p:txBody>
      </p:sp>
      <p:sp>
        <p:nvSpPr>
          <p:cNvPr id="44" name="Sous-titre 2"/>
          <p:cNvSpPr txBox="1">
            <a:spLocks/>
          </p:cNvSpPr>
          <p:nvPr/>
        </p:nvSpPr>
        <p:spPr>
          <a:xfrm>
            <a:off x="6234583" y="3208165"/>
            <a:ext cx="2008103" cy="447448"/>
          </a:xfrm>
          <a:prstGeom prst="rect">
            <a:avLst/>
          </a:prstGeom>
          <a:solidFill>
            <a:schemeClr val="accent2">
              <a:lumMod val="50000"/>
              <a:alpha val="4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/>
              <a:t>Curie Diocésaine </a:t>
            </a:r>
            <a:endParaRPr lang="fr-FR" sz="1800" dirty="0"/>
          </a:p>
        </p:txBody>
      </p:sp>
      <p:sp>
        <p:nvSpPr>
          <p:cNvPr id="45" name="Sous-titre 2"/>
          <p:cNvSpPr txBox="1">
            <a:spLocks/>
          </p:cNvSpPr>
          <p:nvPr/>
        </p:nvSpPr>
        <p:spPr>
          <a:xfrm>
            <a:off x="6845612" y="2384276"/>
            <a:ext cx="2008103" cy="447448"/>
          </a:xfrm>
          <a:prstGeom prst="rect">
            <a:avLst/>
          </a:prstGeom>
          <a:solidFill>
            <a:schemeClr val="accent2">
              <a:lumMod val="50000"/>
              <a:alpha val="4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/>
              <a:t>Conseils </a:t>
            </a:r>
            <a:endParaRPr lang="fr-FR" sz="1800" dirty="0"/>
          </a:p>
        </p:txBody>
      </p:sp>
      <p:sp>
        <p:nvSpPr>
          <p:cNvPr id="47" name="Sous-titre 2"/>
          <p:cNvSpPr txBox="1">
            <a:spLocks/>
          </p:cNvSpPr>
          <p:nvPr/>
        </p:nvSpPr>
        <p:spPr>
          <a:xfrm>
            <a:off x="3422595" y="4320126"/>
            <a:ext cx="2441511" cy="447448"/>
          </a:xfrm>
          <a:prstGeom prst="rect">
            <a:avLst/>
          </a:prstGeom>
          <a:solidFill>
            <a:schemeClr val="accent4">
              <a:lumMod val="75000"/>
              <a:alpha val="41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/>
              <a:t>Mouvements – Réseaux – Associations  etc.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365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146</Words>
  <Application>Microsoft Office PowerPoint</Application>
  <PresentationFormat>Personnalisé</PresentationFormat>
  <Paragraphs>82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Diocèse de Toulouse : Pour l’annonce de l’Évangile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Gouvernement pastoral du diocèse de Toulouse</dc:title>
  <dc:creator>Gaignard</dc:creator>
  <cp:lastModifiedBy>Dina RIZK</cp:lastModifiedBy>
  <cp:revision>28</cp:revision>
  <dcterms:created xsi:type="dcterms:W3CDTF">2014-05-04T17:18:58Z</dcterms:created>
  <dcterms:modified xsi:type="dcterms:W3CDTF">2014-11-25T16:23:08Z</dcterms:modified>
</cp:coreProperties>
</file>